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2F43-796F-4AAF-8473-077DDC7975BC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0241-A500-4BE8-81F4-ED4C0919B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Приготовление горячего завтрака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000636"/>
            <a:ext cx="6400800" cy="6429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СОШ№8 с.Садового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презентация\IMG-20211021-WA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282767" cy="437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Учитель\Desktop\презентация\IMG-20211020-WA0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271012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презентация\IMG-20211020-WA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429024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Учитель\Desktop\презентация\IMG-20211020-WA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376620" cy="450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презентация\IMG-20211021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3321849" cy="44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Учитель\Desktop\презентация\IMG-20211020-WA0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3321849" cy="442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Учитель\Desktop\презентация\2021-10-21 15-13-33 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3424240" cy="4565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Учитель\Desktop\презентация\2021-10-21 15-13-18 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611" y="1000108"/>
            <a:ext cx="3482603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презентация\IMG-20211021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3500462" cy="466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Учитель\Desktop\презентация\2021-10-21 15-13-49 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500462" cy="4667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презентация\2021-10-21 15-11-55 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3518301" cy="4691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Учитель\Desktop\презентация\2021-10-21 15-12-16 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3500462" cy="4667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Приготовление горячего завтрака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Наталья Блинова</cp:lastModifiedBy>
  <cp:revision>2</cp:revision>
  <dcterms:created xsi:type="dcterms:W3CDTF">2021-10-21T12:39:10Z</dcterms:created>
  <dcterms:modified xsi:type="dcterms:W3CDTF">2021-10-21T12:58:07Z</dcterms:modified>
</cp:coreProperties>
</file>